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6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36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00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280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44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044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73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22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78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36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6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0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24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95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58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80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94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7E0E-40A1-4BD9-8227-923F89CAFDCF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3A6D64-F32A-4C5D-AFC5-A8BABCB65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ype.com/ru" TargetMode="External"/><Relationship Id="rId3" Type="http://schemas.openxmlformats.org/officeDocument/2006/relationships/hyperlink" Target="https://tambov.kp.ru/go/https:/mes.mosedu.ru/" TargetMode="External"/><Relationship Id="rId7" Type="http://schemas.openxmlformats.org/officeDocument/2006/relationships/hyperlink" Target="https://quizzer.top/quiz/5466925" TargetMode="External"/><Relationship Id="rId2" Type="http://schemas.openxmlformats.org/officeDocument/2006/relationships/hyperlink" Target="https://resh.edu.ru/subject/lesson/7129/sta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ebnik.mos.ru/composer2/document/38164054/view" TargetMode="External"/><Relationship Id="rId5" Type="http://schemas.openxmlformats.org/officeDocument/2006/relationships/hyperlink" Target="https://uchebnik.mos.ru/material/app/174523" TargetMode="External"/><Relationship Id="rId4" Type="http://schemas.openxmlformats.org/officeDocument/2006/relationships/hyperlink" Target="https://www.mos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sd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51352"/>
            <a:ext cx="9144000" cy="113001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Дистанционное обучение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986" y="2399539"/>
            <a:ext cx="9377819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Учителя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«Физическая </a:t>
            </a:r>
            <a:r>
              <a:rPr lang="ru-RU" sz="6600" b="1" dirty="0" smtClean="0">
                <a:solidFill>
                  <a:schemeClr val="tx1"/>
                </a:solidFill>
              </a:rPr>
              <a:t>культура»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образовательные платформы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40" y="1905000"/>
            <a:ext cx="10208712" cy="4483255"/>
          </a:xfrm>
        </p:spPr>
        <p:txBody>
          <a:bodyPr/>
          <a:lstStyle/>
          <a:p>
            <a:r>
              <a:rPr lang="ru-RU" sz="2400" b="1" dirty="0"/>
              <a:t>РЭШ</a:t>
            </a:r>
            <a:r>
              <a:rPr lang="ru-RU" sz="2400" dirty="0"/>
              <a:t> </a:t>
            </a:r>
            <a:r>
              <a:rPr lang="ru-RU" sz="2400" b="1" dirty="0" smtClean="0"/>
              <a:t>(Российская электронная школа)- </a:t>
            </a:r>
            <a:r>
              <a:rPr lang="ru-RU" sz="2400" b="1" u="sng" dirty="0">
                <a:hlinkClick r:id="rId2"/>
              </a:rPr>
              <a:t>https://resh.edu.ru/subject/lesson/7129/start</a:t>
            </a:r>
            <a:r>
              <a:rPr lang="ru-RU" sz="2400" b="1" u="sng" dirty="0" smtClean="0">
                <a:hlinkClick r:id="rId2"/>
              </a:rPr>
              <a:t>/</a:t>
            </a:r>
            <a:endParaRPr lang="ru-RU" sz="2400" b="1" u="sng" dirty="0" smtClean="0"/>
          </a:p>
          <a:p>
            <a:r>
              <a:rPr lang="ru-RU" sz="2400" b="1" dirty="0"/>
              <a:t>(МЭШ</a:t>
            </a:r>
            <a:r>
              <a:rPr lang="ru-RU" sz="2400" b="1" dirty="0" smtClean="0"/>
              <a:t>)</a:t>
            </a:r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chemeClr val="tx1"/>
                </a:solidFill>
                <a:hlinkClick r:id="rId3"/>
              </a:rPr>
              <a:t>Московской </a:t>
            </a:r>
            <a:r>
              <a:rPr lang="ru-RU" sz="2400" b="1" u="sng" dirty="0">
                <a:solidFill>
                  <a:schemeClr val="tx1"/>
                </a:solidFill>
                <a:hlinkClick r:id="rId3"/>
              </a:rPr>
              <a:t>электронной школы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hlinkClick r:id="rId4"/>
              </a:rPr>
              <a:t>https</a:t>
            </a:r>
            <a:r>
              <a:rPr lang="ru-RU" sz="2400" b="1" dirty="0">
                <a:hlinkClick r:id="rId4"/>
              </a:rPr>
              <a:t>://www.mos.ru/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Библиотека </a:t>
            </a:r>
            <a:r>
              <a:rPr lang="ru-RU" sz="2400" dirty="0"/>
              <a:t>МЭШ - </a:t>
            </a:r>
            <a:r>
              <a:rPr lang="ru-RU" sz="2400" u="sng" dirty="0">
                <a:hlinkClick r:id="rId5"/>
              </a:rPr>
              <a:t>https://uchebnik.mos.ru/material/app/174523</a:t>
            </a:r>
            <a:r>
              <a:rPr lang="ru-RU" sz="2400" dirty="0"/>
              <a:t> </a:t>
            </a:r>
          </a:p>
          <a:p>
            <a:r>
              <a:rPr lang="ru-RU" sz="2400" dirty="0"/>
              <a:t>Приложения МЭШ - </a:t>
            </a:r>
            <a:r>
              <a:rPr lang="ru-RU" sz="2400" u="sng" dirty="0">
                <a:hlinkClick r:id="rId6"/>
              </a:rPr>
              <a:t>https://uchebnik.mos.ru/composer2/document/38164054/view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тестов - </a:t>
            </a:r>
            <a:r>
              <a:rPr lang="ru-RU" sz="2400" u="sng" dirty="0">
                <a:hlinkClick r:id="rId7"/>
              </a:rPr>
              <a:t>https://</a:t>
            </a:r>
            <a:r>
              <a:rPr lang="ru-RU" sz="2400" u="sng" dirty="0" smtClean="0">
                <a:hlinkClick r:id="rId7"/>
              </a:rPr>
              <a:t>quizzer.top/quiz/5466925</a:t>
            </a:r>
            <a:endParaRPr lang="ru-RU" sz="2400" dirty="0"/>
          </a:p>
          <a:p>
            <a:r>
              <a:rPr lang="ru-RU" sz="2400" dirty="0"/>
              <a:t>Видео программа </a:t>
            </a:r>
            <a:r>
              <a:rPr lang="en-US" sz="2400" dirty="0"/>
              <a:t>Skype</a:t>
            </a:r>
            <a:r>
              <a:rPr lang="ru-RU" sz="2400" dirty="0"/>
              <a:t> - </a:t>
            </a:r>
            <a:r>
              <a:rPr lang="ru-RU" sz="2400" u="sng" dirty="0">
                <a:hlinkClick r:id="rId8"/>
              </a:rPr>
              <a:t>https://www.skype.com/ru</a:t>
            </a:r>
            <a:r>
              <a:rPr lang="ru-RU" sz="24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4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Курсы повышения квалификации учителей физической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868" y="2133600"/>
            <a:ext cx="1036474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«Современные </a:t>
            </a:r>
            <a:r>
              <a:rPr lang="ru-RU" sz="4800" b="1" dirty="0"/>
              <a:t>подходы к преподаванию физической культуры в условиях реализации предметной </a:t>
            </a:r>
            <a:r>
              <a:rPr lang="ru-RU" sz="4800" b="1" dirty="0" smtClean="0"/>
              <a:t>концепции» </a:t>
            </a:r>
            <a:endParaRPr lang="ru-RU" sz="4800" dirty="0"/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3170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Сайт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497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500" b="1" dirty="0" smtClean="0"/>
              <a:t>swb68.ru</a:t>
            </a:r>
            <a:endParaRPr lang="ru-RU" sz="10500" b="1" dirty="0"/>
          </a:p>
        </p:txBody>
      </p:sp>
    </p:spTree>
    <p:extLst>
      <p:ext uri="{BB962C8B-B14F-4D97-AF65-F5344CB8AC3E}">
        <p14:creationId xmlns:p14="http://schemas.microsoft.com/office/powerpoint/2010/main" xmlns="" val="12820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859" y="624110"/>
            <a:ext cx="9888754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Раздел «Методические материалы»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760" y="1305935"/>
            <a:ext cx="7186640" cy="4996288"/>
          </a:xfrm>
        </p:spPr>
      </p:pic>
    </p:spTree>
    <p:extLst>
      <p:ext uri="{BB962C8B-B14F-4D97-AF65-F5344CB8AC3E}">
        <p14:creationId xmlns:p14="http://schemas.microsoft.com/office/powerpoint/2010/main" xmlns="" val="1948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493" y="624110"/>
            <a:ext cx="10064119" cy="1280890"/>
          </a:xfrm>
        </p:spPr>
        <p:txBody>
          <a:bodyPr/>
          <a:lstStyle/>
          <a:p>
            <a:r>
              <a:rPr lang="ru-RU" dirty="0" smtClean="0"/>
              <a:t>Содержание методических материалов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055" y="1327093"/>
            <a:ext cx="7780750" cy="5439032"/>
          </a:xfrm>
        </p:spPr>
      </p:pic>
    </p:spTree>
    <p:extLst>
      <p:ext uri="{BB962C8B-B14F-4D97-AF65-F5344CB8AC3E}">
        <p14:creationId xmlns:p14="http://schemas.microsoft.com/office/powerpoint/2010/main" xmlns="" val="987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68</a:t>
            </a:r>
            <a:r>
              <a:rPr lang="en-US" sz="4400" b="1" dirty="0" smtClean="0"/>
              <a:t>cdo.ru/</a:t>
            </a:r>
            <a:r>
              <a:rPr lang="en-US" sz="4400" b="1" dirty="0" err="1" smtClean="0"/>
              <a:t>moodle</a:t>
            </a:r>
            <a:r>
              <a:rPr lang="en-US" sz="4400" b="1" dirty="0" smtClean="0"/>
              <a:t>/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458" y="2133600"/>
            <a:ext cx="10803154" cy="37776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67002" y="1453019"/>
          <a:ext cx="8302668" cy="5404981"/>
        </p:xfrm>
        <a:graphic>
          <a:graphicData uri="http://schemas.openxmlformats.org/presentationml/2006/ole">
            <p:oleObj spid="_x0000_s1026" name="Acrobat Document" r:id="rId3" imgW="11668003" imgH="2452657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Вход в личный кабинет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56792" y="1590175"/>
          <a:ext cx="6751638" cy="4973637"/>
        </p:xfrm>
        <a:graphic>
          <a:graphicData uri="http://schemas.openxmlformats.org/presentationml/2006/ole">
            <p:oleObj spid="_x0000_s2050" name="Acrobat Document" r:id="rId3" imgW="11811000" imgH="8705655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ИТОГ курсов 68</a:t>
            </a:r>
            <a:r>
              <a:rPr lang="en-US" sz="4400" b="1" dirty="0" smtClean="0"/>
              <a:t>cdo.ru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187" y="1440493"/>
            <a:ext cx="10897644" cy="447072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b="1" dirty="0" smtClean="0"/>
              <a:t>1</a:t>
            </a:r>
            <a:r>
              <a:rPr lang="ru-RU" sz="3600" dirty="0" smtClean="0"/>
              <a:t>.  </a:t>
            </a:r>
            <a:r>
              <a:rPr lang="ru-RU" sz="4600" b="1" dirty="0"/>
              <a:t>Технологическая карта </a:t>
            </a:r>
            <a:r>
              <a:rPr lang="ru-RU" sz="4600" b="1" dirty="0" smtClean="0"/>
              <a:t>у</a:t>
            </a:r>
            <a:r>
              <a:rPr lang="ru-RU" sz="4600" b="1" dirty="0" smtClean="0"/>
              <a:t>рока физической </a:t>
            </a:r>
            <a:r>
              <a:rPr lang="ru-RU" sz="4600" b="1" dirty="0" err="1" smtClean="0"/>
              <a:t>кульутры</a:t>
            </a:r>
            <a:r>
              <a:rPr lang="ru-RU" sz="4600" b="1" dirty="0" smtClean="0"/>
              <a:t> </a:t>
            </a:r>
            <a:r>
              <a:rPr lang="ru-RU" sz="4600" b="1" dirty="0" smtClean="0"/>
              <a:t>(в соответствии с требованиями ФГОС)</a:t>
            </a:r>
          </a:p>
          <a:p>
            <a:pPr algn="just">
              <a:buNone/>
            </a:pPr>
            <a:endParaRPr lang="ru-RU" sz="4600" b="1" dirty="0" smtClean="0"/>
          </a:p>
          <a:p>
            <a:pPr algn="just"/>
            <a:r>
              <a:rPr lang="ru-RU" sz="4600" b="1" dirty="0" smtClean="0"/>
              <a:t> 2. Сборник заданий для проведения школьного этапа  олимпиады (предметная область)</a:t>
            </a:r>
          </a:p>
          <a:p>
            <a:pPr algn="just">
              <a:buNone/>
            </a:pPr>
            <a:endParaRPr lang="ru-RU" sz="4600" b="1" dirty="0" smtClean="0"/>
          </a:p>
          <a:p>
            <a:pPr algn="just"/>
            <a:r>
              <a:rPr lang="ru-RU" sz="4600" b="1" dirty="0" smtClean="0"/>
              <a:t>3. Рабочая программа по предмету «Физическая культура» (любая параллель в соответствии с требованиями ФГОС)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069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385" y="624110"/>
            <a:ext cx="9876228" cy="1280890"/>
          </a:xfrm>
        </p:spPr>
        <p:txBody>
          <a:bodyPr/>
          <a:lstStyle/>
          <a:p>
            <a:pPr algn="ctr"/>
            <a:r>
              <a:rPr lang="ru-RU" b="1" dirty="0" smtClean="0"/>
              <a:t>ОФФЛАЙН ЗАДАНИЯ </a:t>
            </a:r>
            <a:br>
              <a:rPr lang="ru-RU" b="1" dirty="0" smtClean="0"/>
            </a:br>
            <a:r>
              <a:rPr lang="ru-RU" dirty="0" smtClean="0"/>
              <a:t>(делать самостоятельно)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488" y="1820448"/>
            <a:ext cx="9799029" cy="4805819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100" i="1" dirty="0" smtClean="0"/>
              <a:t>Методика преподавания шахмат в общеобразовательном учреждении</a:t>
            </a:r>
            <a:endParaRPr lang="ru-RU" sz="5100" dirty="0" smtClean="0"/>
          </a:p>
          <a:p>
            <a:r>
              <a:rPr lang="ru-RU" sz="5100" i="1" dirty="0" smtClean="0"/>
              <a:t>Методические особенности преподавания </a:t>
            </a:r>
            <a:r>
              <a:rPr lang="ru-RU" sz="5100" i="1" dirty="0" err="1" smtClean="0"/>
              <a:t>фитнес-аэробики</a:t>
            </a:r>
            <a:r>
              <a:rPr lang="ru-RU" sz="5100" i="1" dirty="0" smtClean="0"/>
              <a:t> (другая спортивная дисциплина)в общеобразовательном учреждении</a:t>
            </a:r>
            <a:endParaRPr lang="ru-RU" sz="5100" dirty="0" smtClean="0"/>
          </a:p>
          <a:p>
            <a:r>
              <a:rPr lang="ru-RU" sz="5100" i="1" dirty="0" smtClean="0"/>
              <a:t>Содержательные и методические аспекты преподавания третьего часа физкультуры с направленностью на подготовку обучающихся к выполнению комплекса ГТО</a:t>
            </a:r>
            <a:endParaRPr lang="ru-RU" sz="5100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800" b="1" dirty="0" smtClean="0"/>
              <a:t>Почта С.Д.Антонюк </a:t>
            </a:r>
            <a:r>
              <a:rPr lang="en-US" sz="3800" dirty="0" smtClean="0"/>
              <a:t>- </a:t>
            </a:r>
            <a:r>
              <a:rPr lang="en-US" sz="3800" b="1" dirty="0" smtClean="0">
                <a:solidFill>
                  <a:srgbClr val="FF0000"/>
                </a:solidFill>
                <a:hlinkClick r:id="rId2"/>
              </a:rPr>
              <a:t>antonsd@mail.ru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>
                <a:solidFill>
                  <a:srgbClr val="FF0000"/>
                </a:solidFill>
              </a:rPr>
              <a:t> (</a:t>
            </a:r>
            <a:r>
              <a:rPr lang="ru-RU" sz="3800" b="1" dirty="0" err="1" smtClean="0">
                <a:solidFill>
                  <a:srgbClr val="FF0000"/>
                </a:solidFill>
              </a:rPr>
              <a:t>Оффлайн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</a:rPr>
              <a:t>-  Иванов </a:t>
            </a:r>
            <a:r>
              <a:rPr lang="ru-RU" sz="3800" b="1" dirty="0" smtClean="0">
                <a:solidFill>
                  <a:srgbClr val="FF0000"/>
                </a:solidFill>
              </a:rPr>
              <a:t>И.И</a:t>
            </a:r>
            <a:r>
              <a:rPr lang="ru-RU" sz="3800" b="1" dirty="0" smtClean="0">
                <a:solidFill>
                  <a:srgbClr val="FF0000"/>
                </a:solidFill>
              </a:rPr>
              <a:t>., </a:t>
            </a:r>
            <a:r>
              <a:rPr lang="ru-RU" sz="3800" b="1" dirty="0" smtClean="0">
                <a:solidFill>
                  <a:srgbClr val="FF0000"/>
                </a:solidFill>
              </a:rPr>
              <a:t>2021</a:t>
            </a:r>
            <a:r>
              <a:rPr lang="ru-RU" sz="380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Телефон С.Д. Антонюк 8-920-231-84-82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194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Легкий дым</vt:lpstr>
      <vt:lpstr>Acrobat Document</vt:lpstr>
      <vt:lpstr>Дистанционное обучение </vt:lpstr>
      <vt:lpstr>Курсы повышения квалификации учителей физической культуры</vt:lpstr>
      <vt:lpstr>Сайт</vt:lpstr>
      <vt:lpstr>Раздел «Методические материалы»</vt:lpstr>
      <vt:lpstr>Содержание методических материалов</vt:lpstr>
      <vt:lpstr>68cdo.ru/moodle/</vt:lpstr>
      <vt:lpstr>Вход в личный кабинет</vt:lpstr>
      <vt:lpstr>ИТОГ курсов 68cdo.ru</vt:lpstr>
      <vt:lpstr>ОФФЛАЙН ЗАДАНИЯ  (делать самостоятельно)</vt:lpstr>
      <vt:lpstr>Электронные образовательные платформы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</dc:title>
  <dc:creator>User</dc:creator>
  <cp:lastModifiedBy>Сергей Дмитриевич</cp:lastModifiedBy>
  <cp:revision>14</cp:revision>
  <dcterms:created xsi:type="dcterms:W3CDTF">2020-03-24T14:01:43Z</dcterms:created>
  <dcterms:modified xsi:type="dcterms:W3CDTF">2021-03-21T19:04:29Z</dcterms:modified>
</cp:coreProperties>
</file>